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403" r:id="rId85"/>
    <p:sldId id="266" r:id="rId86"/>
    <p:sldId id="402" r:id="rId87"/>
    <p:sldId id="381" r:id="rId88"/>
    <p:sldId id="264" r:id="rId89"/>
    <p:sldId id="386" r:id="rId90"/>
    <p:sldId id="267" r:id="rId91"/>
    <p:sldId id="268" r:id="rId92"/>
    <p:sldId id="269" r:id="rId93"/>
    <p:sldId id="270" r:id="rId94"/>
    <p:sldId id="271" r:id="rId95"/>
    <p:sldId id="272" r:id="rId96"/>
    <p:sldId id="380" r:id="rId97"/>
    <p:sldId id="407" r:id="rId98"/>
    <p:sldId id="406" r:id="rId99"/>
    <p:sldId id="40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994D"/>
    <a:srgbClr val="EA6B66"/>
    <a:srgbClr val="F8CECC"/>
    <a:srgbClr val="C04F15"/>
    <a:srgbClr val="4C4CDB"/>
    <a:srgbClr val="D5E8D4"/>
    <a:srgbClr val="E1D5E7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93A6-3AE6-8356-E624-5A23A0B1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0C37B-5340-6B9A-3BB7-2C732FE9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8967F-9F92-2649-9894-941AC275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DF35-52DA-C397-93FE-CA57CBC3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77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0CF285-D71C-AA3A-12E7-CEC645F5AA98}"/>
              </a:ext>
            </a:extLst>
          </p:cNvPr>
          <p:cNvSpPr/>
          <p:nvPr/>
        </p:nvSpPr>
        <p:spPr>
          <a:xfrm>
            <a:off x="4423996" y="2744517"/>
            <a:ext cx="3344008" cy="1368966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grpSp>
        <p:nvGrpSpPr>
          <p:cNvPr id="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055473D-06F2-F864-C39C-446451D3F327}"/>
              </a:ext>
            </a:extLst>
          </p:cNvPr>
          <p:cNvGrpSpPr>
            <a:grpSpLocks noChangeAspect="1"/>
          </p:cNvGrpSpPr>
          <p:nvPr/>
        </p:nvGrpSpPr>
        <p:grpSpPr>
          <a:xfrm>
            <a:off x="6682626" y="3429000"/>
            <a:ext cx="767581" cy="609600"/>
            <a:chOff x="10490201" y="3629026"/>
            <a:chExt cx="709613" cy="563563"/>
          </a:xfrm>
          <a:solidFill>
            <a:schemeClr val="bg1"/>
          </a:solidFill>
        </p:grpSpPr>
        <p:sp>
          <p:nvSpPr>
            <p:cNvPr id="4" name="Freeform 1990">
              <a:extLst>
                <a:ext uri="{FF2B5EF4-FFF2-40B4-BE49-F238E27FC236}">
                  <a16:creationId xmlns:a16="http://schemas.microsoft.com/office/drawing/2014/main" id="{9E3E2EEE-3F90-1994-A54E-01A330787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991">
              <a:extLst>
                <a:ext uri="{FF2B5EF4-FFF2-40B4-BE49-F238E27FC236}">
                  <a16:creationId xmlns:a16="http://schemas.microsoft.com/office/drawing/2014/main" id="{526BC3D6-8660-F392-8477-60D3E0859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DAF42-3EA6-34AA-2F66-4CB87181E454}"/>
              </a:ext>
            </a:extLst>
          </p:cNvPr>
          <p:cNvCxnSpPr>
            <a:cxnSpLocks/>
          </p:cNvCxnSpPr>
          <p:nvPr/>
        </p:nvCxnSpPr>
        <p:spPr>
          <a:xfrm>
            <a:off x="2549769" y="3217985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7C162-642B-3AA4-822D-DA035229E140}"/>
              </a:ext>
            </a:extLst>
          </p:cNvPr>
          <p:cNvCxnSpPr>
            <a:cxnSpLocks/>
          </p:cNvCxnSpPr>
          <p:nvPr/>
        </p:nvCxnSpPr>
        <p:spPr>
          <a:xfrm>
            <a:off x="7768004" y="3437793"/>
            <a:ext cx="170963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E89A1-C798-A46E-AB41-6F6816FE83AC}"/>
              </a:ext>
            </a:extLst>
          </p:cNvPr>
          <p:cNvCxnSpPr>
            <a:cxnSpLocks/>
          </p:cNvCxnSpPr>
          <p:nvPr/>
        </p:nvCxnSpPr>
        <p:spPr>
          <a:xfrm>
            <a:off x="2549769" y="3791359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19344-0F47-FE46-66F7-A6DC92A83D04}"/>
              </a:ext>
            </a:extLst>
          </p:cNvPr>
          <p:cNvSpPr txBox="1"/>
          <p:nvPr/>
        </p:nvSpPr>
        <p:spPr>
          <a:xfrm>
            <a:off x="2391400" y="279658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Source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D0E2F-154B-3403-1275-DF9592836507}"/>
              </a:ext>
            </a:extLst>
          </p:cNvPr>
          <p:cNvSpPr txBox="1"/>
          <p:nvPr/>
        </p:nvSpPr>
        <p:spPr>
          <a:xfrm>
            <a:off x="2391400" y="3398424"/>
            <a:ext cx="20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Target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6AFF-EAC0-5242-8DA2-44EAB6699930}"/>
              </a:ext>
            </a:extLst>
          </p:cNvPr>
          <p:cNvSpPr txBox="1"/>
          <p:nvPr/>
        </p:nvSpPr>
        <p:spPr>
          <a:xfrm>
            <a:off x="7768004" y="3077967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Transformer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7995F-CE2B-D325-5934-9A0D5708E269}"/>
              </a:ext>
            </a:extLst>
          </p:cNvPr>
          <p:cNvSpPr txBox="1"/>
          <p:nvPr/>
        </p:nvSpPr>
        <p:spPr>
          <a:xfrm>
            <a:off x="4519607" y="4798756"/>
            <a:ext cx="331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 Machine Translation task</a:t>
            </a:r>
          </a:p>
        </p:txBody>
      </p:sp>
    </p:spTree>
    <p:extLst>
      <p:ext uri="{BB962C8B-B14F-4D97-AF65-F5344CB8AC3E}">
        <p14:creationId xmlns:p14="http://schemas.microsoft.com/office/powerpoint/2010/main" val="3284743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31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He runs fast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114509" y="5164900"/>
            <a:ext cx="2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7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He runs fast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1" y="6140220"/>
            <a:ext cx="22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6" y="903384"/>
            <a:ext cx="21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505F-B68C-041F-6141-8B66E895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D2A098F7-5143-CA32-3167-5F557E4FFE9F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5E6A-2375-57B7-BF6D-7700378B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C9D95-99F7-60F7-4EA2-27FF3C6FFD0F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32A9C-BFA5-3AA9-2508-D417F51B770D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5A762-33D9-57A7-DC08-290AE675DF33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458DBC-1A0D-2FB8-08BC-94E887F29130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D4F80-D405-270B-E8CB-DC5A4B9D38EC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5BF1FD-0693-95AD-96A1-32E9D6284B30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461C-7F6F-EFF5-F39B-ED0CB1CF2C98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C60C3-4A86-3B97-8EB4-758DB1503130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 J K 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3E7E3431-7FA7-9C47-3B34-E89345D7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4E68-14F6-EC53-1DE0-70254A30DD56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E4BA3-8239-C4AF-A2D8-DDCFB804DE1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751EB-CB67-4E0D-99D7-B52A9221D23A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77A572-D3CF-13FE-8311-3F15ECD929DD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8A33B7-F2B3-C534-29E1-345E1F7946F5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BF4E3E-6196-3E36-D511-E504FA9052FB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F902A8-B7A5-1B24-2970-3E25B71BD68D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5575675A-5A45-B363-7665-00D16C3D1BA9}"/>
              </a:ext>
            </a:extLst>
          </p:cNvPr>
          <p:cNvSpPr txBox="1"/>
          <p:nvPr/>
        </p:nvSpPr>
        <p:spPr>
          <a:xfrm>
            <a:off x="1775498" y="6140220"/>
            <a:ext cx="160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5B8CA08B-E19B-2A1C-AF05-55613654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0E94C3ED-0497-07A2-F861-C4B8506C0AD6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BC4D7E8D-B276-BFED-4AEB-F999959A42C2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F3CABDEC-D69B-AF39-633A-E33DAE3B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2B60BD5-BBEE-B356-07DF-D86243341F5D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7425602-18B9-5C5C-8C9D-652938E283C8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248E742D-9FB6-8F50-2B5C-45813962FEEE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5DD4869C-CB0A-4011-2864-D7B8F28A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FC1E7A9C-A924-18CF-B0A1-2F9490F7E92F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95F29438-FE04-F5BD-AECC-5E9EAE11178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0FF92859-C87F-7CCC-03EC-6D24457C6073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2F597CA-28A6-ECB5-119D-DABE1635E2C3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5CFFD3D-37E7-3493-4EE0-9B7B4FA31622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F34AD140-FE39-FBF6-D1A2-5587AD862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AF452CB5-5743-64C2-ACA1-6CF6121D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5971E-A71F-1024-2641-379DABB7950F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7F19F-515C-C1AD-5F8F-32A2EC3EA33A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2C855-1C87-9FB4-8521-7DC05DFB20A6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D511-BC3D-CE52-D96D-1B8D12AE80F0}"/>
              </a:ext>
            </a:extLst>
          </p:cNvPr>
          <p:cNvCxnSpPr>
            <a:cxnSpLocks/>
          </p:cNvCxnSpPr>
          <p:nvPr/>
        </p:nvCxnSpPr>
        <p:spPr>
          <a:xfrm flipV="1">
            <a:off x="4468492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45F0B-87EC-CD4C-2D65-22BF6E944615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A71E2F-AA37-0C16-682A-388328A6AC2C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2373-5167-FF8D-2378-2F2F9A33E1CC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B0169A24-9B1B-4A3F-5DB4-9C9A2FB2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E4CF3A-A96A-8C13-356B-0D3F13CD5FDB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32FD558-A485-7363-D467-2946B742FB2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468E5-0144-9A35-AE0B-485FE2A31AD1}"/>
              </a:ext>
            </a:extLst>
          </p:cNvPr>
          <p:cNvCxnSpPr>
            <a:cxnSpLocks/>
          </p:cNvCxnSpPr>
          <p:nvPr/>
        </p:nvCxnSpPr>
        <p:spPr>
          <a:xfrm flipV="1">
            <a:off x="4468492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A4C5F940-8BE2-0F76-3D44-79D89E9F86BF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CFD1B19A-B515-50C5-F221-5C9AEDC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4B4A34E5-96EE-89F1-68D3-24E81D182CD5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41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358 -3.7037E-6 C 0.05182 -3.7037E-6 0.07174 0.09561 0.07174 0.17338 L 0.07174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583 -3.7037E-6 C 0.0664 -3.7037E-6 0.09179 0.09537 0.09179 0.17292 L 0.09179 0.34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39 L 0.05573 -0.00139 C 0.08203 -0.00139 0.11458 0.09445 0.11458 0.17246 L 0.11458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10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1A06-28BF-BA68-8DF4-EC9D378C04C6}"/>
              </a:ext>
            </a:extLst>
          </p:cNvPr>
          <p:cNvCxnSpPr>
            <a:cxnSpLocks/>
          </p:cNvCxnSpPr>
          <p:nvPr/>
        </p:nvCxnSpPr>
        <p:spPr>
          <a:xfrm flipV="1">
            <a:off x="7391844" y="2267627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8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program with words&#10;&#10;Description automatically generated with low confidence">
            <a:extLst>
              <a:ext uri="{FF2B5EF4-FFF2-40B4-BE49-F238E27FC236}">
                <a16:creationId xmlns:a16="http://schemas.microsoft.com/office/drawing/2014/main" id="{750EC9A9-F9E5-1578-7C0D-285F5AC40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33645" r="22547" b="34296"/>
          <a:stretch/>
        </p:blipFill>
        <p:spPr>
          <a:xfrm>
            <a:off x="2728957" y="327024"/>
            <a:ext cx="6734086" cy="21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7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FEBDC7-224D-B7C2-671B-E7038F65F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 descr="A blue and pink gradient&#10;&#10;Description automatically generated">
              <a:extLst>
                <a:ext uri="{FF2B5EF4-FFF2-40B4-BE49-F238E27FC236}">
                  <a16:creationId xmlns:a16="http://schemas.microsoft.com/office/drawing/2014/main" id="{53951086-5DC0-8B0D-4E67-6E50770A9A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B490BB-E027-A88B-F37E-F0AFB81B8B65}"/>
                </a:ext>
              </a:extLst>
            </p:cNvPr>
            <p:cNvSpPr/>
            <p:nvPr/>
          </p:nvSpPr>
          <p:spPr>
            <a:xfrm>
              <a:off x="257333" y="26542"/>
              <a:ext cx="9626600" cy="1406973"/>
            </a:xfrm>
            <a:prstGeom prst="roundRect">
              <a:avLst>
                <a:gd name="adj" fmla="val 2434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Transformer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FF7F21-6AB5-69D1-F2BB-2777AD106DB4}"/>
                </a:ext>
              </a:extLst>
            </p:cNvPr>
            <p:cNvSpPr txBox="1"/>
            <p:nvPr/>
          </p:nvSpPr>
          <p:spPr>
            <a:xfrm>
              <a:off x="257333" y="1219249"/>
              <a:ext cx="795716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FFFF00"/>
                  </a:solidFill>
                  <a:latin typeface="Berlin Sans FB Demi" panose="020E0802020502020306" pitchFamily="34" charset="0"/>
                </a:rPr>
                <a:t>Explained</a:t>
              </a:r>
              <a:r>
                <a:rPr lang="en-US" sz="8800" dirty="0">
                  <a:solidFill>
                    <a:srgbClr val="FFFF00"/>
                  </a:solidFill>
                  <a:latin typeface="Berlin Sans FB Demi" panose="020E0802020502020306" pitchFamily="34" charset="0"/>
                </a:rPr>
                <a:t>!</a:t>
              </a:r>
              <a:endParaRPr lang="en-US" sz="13800" dirty="0">
                <a:solidFill>
                  <a:srgbClr val="FFFF00"/>
                </a:solidFill>
                <a:latin typeface="Berlin Sans FB Demi" panose="020E0802020502020306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5F1B14-5D33-908C-2267-9582EEF0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700" y="2840439"/>
              <a:ext cx="6240268" cy="3990970"/>
            </a:xfrm>
            <a:prstGeom prst="rect">
              <a:avLst/>
            </a:prstGeom>
          </p:spPr>
        </p:pic>
        <p:pic>
          <p:nvPicPr>
            <p:cNvPr id="6" name="Picture 5" descr="A person wearing glasses and a suit&#10;&#10;Description automatically generated">
              <a:extLst>
                <a:ext uri="{FF2B5EF4-FFF2-40B4-BE49-F238E27FC236}">
                  <a16:creationId xmlns:a16="http://schemas.microsoft.com/office/drawing/2014/main" id="{B6B9C229-261B-46D5-6BA7-CA528153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33" y="1855405"/>
              <a:ext cx="3527267" cy="4700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420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57C32E-924E-E26E-C398-36ADAA437B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3" name="Picture 22" descr="A blurry blue and purple background&#10;&#10;Description automatically generated">
              <a:extLst>
                <a:ext uri="{FF2B5EF4-FFF2-40B4-BE49-F238E27FC236}">
                  <a16:creationId xmlns:a16="http://schemas.microsoft.com/office/drawing/2014/main" id="{9033AE69-EC3F-1A37-59AD-838AFC14E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586C6D-036A-A34E-928F-4878E411FDCE}"/>
                </a:ext>
              </a:extLst>
            </p:cNvPr>
            <p:cNvGrpSpPr/>
            <p:nvPr/>
          </p:nvGrpSpPr>
          <p:grpSpPr>
            <a:xfrm>
              <a:off x="2913363" y="2542773"/>
              <a:ext cx="6365275" cy="1772454"/>
              <a:chOff x="2855022" y="2870270"/>
              <a:chExt cx="6365275" cy="17724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DC82FD-73B0-97FA-87E3-D96ECCFEC21C}"/>
                  </a:ext>
                </a:extLst>
              </p:cNvPr>
              <p:cNvSpPr txBox="1"/>
              <p:nvPr/>
            </p:nvSpPr>
            <p:spPr>
              <a:xfrm>
                <a:off x="3873500" y="3350062"/>
                <a:ext cx="243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Artificial Intelligence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2A49C-4371-6FF0-4201-DDA59D0A3105}"/>
                  </a:ext>
                </a:extLst>
              </p:cNvPr>
              <p:cNvSpPr txBox="1"/>
              <p:nvPr/>
            </p:nvSpPr>
            <p:spPr>
              <a:xfrm>
                <a:off x="6096000" y="2870270"/>
                <a:ext cx="243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Machine Learning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8894D-1E7B-FD2A-F2C5-B0CFFAAC508B}"/>
                  </a:ext>
                </a:extLst>
              </p:cNvPr>
              <p:cNvSpPr txBox="1"/>
              <p:nvPr/>
            </p:nvSpPr>
            <p:spPr>
              <a:xfrm>
                <a:off x="3383757" y="2910680"/>
                <a:ext cx="2616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Deep Learning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6E2697-6FC1-480F-3621-88908EE504C8}"/>
                  </a:ext>
                </a:extLst>
              </p:cNvPr>
              <p:cNvSpPr txBox="1"/>
              <p:nvPr/>
            </p:nvSpPr>
            <p:spPr>
              <a:xfrm>
                <a:off x="3521372" y="4188936"/>
                <a:ext cx="1130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C000"/>
                    </a:solidFill>
                  </a:rPr>
                  <a:t>Python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554352-9F7B-89E6-88D0-9000E1454886}"/>
                  </a:ext>
                </a:extLst>
              </p:cNvPr>
              <p:cNvSpPr txBox="1"/>
              <p:nvPr/>
            </p:nvSpPr>
            <p:spPr>
              <a:xfrm>
                <a:off x="6903244" y="3244334"/>
                <a:ext cx="1314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92D050"/>
                    </a:solidFill>
                  </a:rPr>
                  <a:t>MLOps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BDD7A-25BC-59C4-1E60-289EB4234D31}"/>
                  </a:ext>
                </a:extLst>
              </p:cNvPr>
              <p:cNvSpPr txBox="1"/>
              <p:nvPr/>
            </p:nvSpPr>
            <p:spPr>
              <a:xfrm>
                <a:off x="6948091" y="3698209"/>
                <a:ext cx="1164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</a:rPr>
                  <a:t>DevOps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DBC12E-951B-A84A-4792-77AC51D8C747}"/>
                  </a:ext>
                </a:extLst>
              </p:cNvPr>
              <p:cNvSpPr txBox="1"/>
              <p:nvPr/>
            </p:nvSpPr>
            <p:spPr>
              <a:xfrm>
                <a:off x="8001395" y="4105250"/>
                <a:ext cx="67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Git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39B7A-6338-A093-DD9F-670A4B9A065D}"/>
                  </a:ext>
                </a:extLst>
              </p:cNvPr>
              <p:cNvSpPr txBox="1"/>
              <p:nvPr/>
            </p:nvSpPr>
            <p:spPr>
              <a:xfrm>
                <a:off x="8206678" y="3308089"/>
                <a:ext cx="1013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Docker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875462-FDD0-B205-B4CD-8E34B4B13525}"/>
                  </a:ext>
                </a:extLst>
              </p:cNvPr>
              <p:cNvSpPr txBox="1"/>
              <p:nvPr/>
            </p:nvSpPr>
            <p:spPr>
              <a:xfrm>
                <a:off x="8062119" y="3706336"/>
                <a:ext cx="75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SQL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71DAC-031D-A76B-667C-C3A21E0D7DE4}"/>
                  </a:ext>
                </a:extLst>
              </p:cNvPr>
              <p:cNvSpPr txBox="1"/>
              <p:nvPr/>
            </p:nvSpPr>
            <p:spPr>
              <a:xfrm>
                <a:off x="6897440" y="4146750"/>
                <a:ext cx="10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NoSQL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10601-5C3C-75D9-9FE3-5CA712929E26}"/>
                  </a:ext>
                </a:extLst>
              </p:cNvPr>
              <p:cNvSpPr txBox="1"/>
              <p:nvPr/>
            </p:nvSpPr>
            <p:spPr>
              <a:xfrm>
                <a:off x="6091140" y="4034493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FFF"/>
                    </a:solidFill>
                  </a:rPr>
                  <a:t>API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1E4BF-E01B-BAA6-E3F5-5ED8EB6CD027}"/>
                  </a:ext>
                </a:extLst>
              </p:cNvPr>
              <p:cNvSpPr txBox="1"/>
              <p:nvPr/>
            </p:nvSpPr>
            <p:spPr>
              <a:xfrm>
                <a:off x="4753172" y="4181059"/>
                <a:ext cx="876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LLM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E3BFFE-9824-9A3A-80EF-1D9B28E747F9}"/>
                  </a:ext>
                </a:extLst>
              </p:cNvPr>
              <p:cNvSpPr txBox="1"/>
              <p:nvPr/>
            </p:nvSpPr>
            <p:spPr>
              <a:xfrm>
                <a:off x="2855022" y="3485655"/>
                <a:ext cx="1485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Computer Vision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57453E-588E-71A2-D126-30EDE1B724DE}"/>
                  </a:ext>
                </a:extLst>
              </p:cNvPr>
              <p:cNvSpPr txBox="1"/>
              <p:nvPr/>
            </p:nvSpPr>
            <p:spPr>
              <a:xfrm>
                <a:off x="5999957" y="3388162"/>
                <a:ext cx="954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NLP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45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12722</TotalTime>
  <Words>3885</Words>
  <Application>Microsoft Office PowerPoint</Application>
  <PresentationFormat>Widescreen</PresentationFormat>
  <Paragraphs>1744</Paragraphs>
  <Slides>99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Avenir Next LT Pro</vt:lpstr>
      <vt:lpstr>Avenir Next LT Pro Light</vt:lpstr>
      <vt:lpstr>Berlin Sans FB Demi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Papa Quang DUONG</cp:lastModifiedBy>
  <cp:revision>77</cp:revision>
  <dcterms:created xsi:type="dcterms:W3CDTF">2024-01-18T15:07:39Z</dcterms:created>
  <dcterms:modified xsi:type="dcterms:W3CDTF">2024-04-15T15:03:45Z</dcterms:modified>
</cp:coreProperties>
</file>